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91" r:id="rId3"/>
    <p:sldId id="292" r:id="rId4"/>
    <p:sldId id="257" r:id="rId5"/>
    <p:sldId id="258" r:id="rId6"/>
    <p:sldId id="293" r:id="rId7"/>
    <p:sldId id="259" r:id="rId8"/>
    <p:sldId id="294" r:id="rId9"/>
    <p:sldId id="263" r:id="rId10"/>
    <p:sldId id="295" r:id="rId11"/>
    <p:sldId id="264" r:id="rId12"/>
    <p:sldId id="265" r:id="rId13"/>
    <p:sldId id="296" r:id="rId14"/>
    <p:sldId id="266" r:id="rId15"/>
    <p:sldId id="267" r:id="rId16"/>
    <p:sldId id="268" r:id="rId17"/>
    <p:sldId id="297" r:id="rId18"/>
    <p:sldId id="270" r:id="rId19"/>
    <p:sldId id="272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60" r:id="rId3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144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28377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827305"/>
            <a:ext cx="8520600" cy="228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996627"/>
            <a:ext cx="8520600" cy="880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229027"/>
            <a:ext cx="8520600" cy="2181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280527"/>
            <a:ext cx="3999900" cy="3795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280527"/>
            <a:ext cx="3999900" cy="3795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500166"/>
            <a:ext cx="6367800" cy="4545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38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114527"/>
            <a:ext cx="4045200" cy="1372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804527"/>
            <a:ext cx="3837000" cy="410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700638"/>
            <a:ext cx="5998800" cy="67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5000"/>
              </a:buClr>
              <a:buSzPct val="100000"/>
              <a:buFont typeface="Proxima Nova"/>
              <a:buNone/>
              <a:defRPr sz="2800" b="1">
                <a:solidFill>
                  <a:srgbClr val="FF5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80527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Proxima Nova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ruby-doc.org/core-2.3.1/Enumerable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hyperlink" Target="http://www.qwinix.io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232823"/>
            <a:ext cx="8520600" cy="287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Ruby Enumerables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4179875"/>
            <a:ext cx="3581510" cy="11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Sasi Kumar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Senior Software developer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sasi@qwinix.io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418429" y="4179875"/>
            <a:ext cx="2670647" cy="11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lt1"/>
                </a:solidFill>
              </a:rPr>
              <a:t>Shashi Kiran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lt1"/>
                </a:solidFill>
              </a:rPr>
              <a:t>Software developer</a:t>
            </a:r>
            <a:endParaRPr lang="en" sz="1800"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 smtClean="0">
                <a:solidFill>
                  <a:schemeClr val="lt1"/>
                </a:solidFill>
              </a:rPr>
              <a:t>skiran@qwinix.io</a:t>
            </a:r>
            <a:endParaRPr lang="en" sz="1800" dirty="0">
              <a:solidFill>
                <a:schemeClr val="l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5732990" y="4250861"/>
            <a:ext cx="3204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Ujwala patel</a:t>
            </a:r>
            <a:endParaRPr lang="en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lvl="0"/>
            <a:r>
              <a:rPr lang="en" sz="1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Software developer</a:t>
            </a:r>
          </a:p>
          <a:p>
            <a:pPr lvl="0">
              <a:buClr>
                <a:schemeClr val="dk1"/>
              </a:buClr>
              <a:buSzPct val="61111"/>
            </a:pPr>
            <a:r>
              <a:rPr lang="en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upatel@qwinix.io</a:t>
            </a:r>
            <a:endParaRPr lang="en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Example</a:t>
            </a:r>
            <a:r>
              <a:rPr lang="en" dirty="0" smtClean="0"/>
              <a:t>: </a:t>
            </a:r>
            <a:r>
              <a:rPr lang="en-US" dirty="0" smtClean="0"/>
              <a:t>collect </a:t>
            </a:r>
            <a:r>
              <a:rPr lang="en-US" dirty="0"/>
              <a:t>{ |</a:t>
            </a:r>
            <a:r>
              <a:rPr lang="en-US" dirty="0" err="1"/>
              <a:t>obj</a:t>
            </a:r>
            <a:r>
              <a:rPr lang="en-US" dirty="0"/>
              <a:t>| block } </a:t>
            </a:r>
            <a:r>
              <a:rPr lang="en-US" dirty="0" smtClean="0"/>
              <a:t>-&gt; </a:t>
            </a:r>
            <a:r>
              <a:rPr lang="en-US" dirty="0"/>
              <a:t>array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178043" y="1721028"/>
            <a:ext cx="8225594" cy="1566729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 1 :  </a:t>
            </a:r>
            <a:r>
              <a:rPr lang="hr-HR" sz="2000" dirty="0" smtClean="0"/>
              <a:t>[</a:t>
            </a:r>
            <a:r>
              <a:rPr lang="hr-HR" sz="2000" dirty="0"/>
              <a:t>1,2,3,4].map { |i| i*i </a:t>
            </a:r>
            <a:r>
              <a:rPr lang="hr-HR" sz="2000" dirty="0" smtClean="0"/>
              <a:t>}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6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364937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/>
              <a:t>4</a:t>
            </a:r>
            <a:r>
              <a:rPr lang="en" dirty="0" smtClean="0"/>
              <a:t>: </a:t>
            </a:r>
            <a:r>
              <a:rPr lang="en-US" dirty="0" err="1"/>
              <a:t>collect_concat</a:t>
            </a:r>
            <a:r>
              <a:rPr lang="en-US" dirty="0"/>
              <a:t> { |</a:t>
            </a:r>
            <a:r>
              <a:rPr lang="en-US" dirty="0" err="1"/>
              <a:t>obj</a:t>
            </a:r>
            <a:r>
              <a:rPr lang="en-US" dirty="0"/>
              <a:t>| block } </a:t>
            </a:r>
            <a:r>
              <a:rPr lang="en-US" dirty="0" smtClean="0"/>
              <a:t>-&gt; </a:t>
            </a:r>
            <a:r>
              <a:rPr lang="en-US" dirty="0"/>
              <a:t>array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522455"/>
            <a:ext cx="8225594" cy="3165864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a new array with the concatenated results of running block once for every element in </a:t>
            </a:r>
            <a:r>
              <a:rPr lang="en-US" sz="2000" dirty="0" err="1"/>
              <a:t>enum</a:t>
            </a:r>
            <a:r>
              <a:rPr lang="en-US" sz="2000" dirty="0" smtClean="0"/>
              <a:t>.</a:t>
            </a: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   </a:t>
            </a:r>
            <a:r>
              <a:rPr lang="en-US" sz="2000" dirty="0"/>
              <a:t>[1, 2, 3, 4].</a:t>
            </a:r>
            <a:r>
              <a:rPr lang="en-US" sz="2000" dirty="0" err="1"/>
              <a:t>flat_map</a:t>
            </a:r>
            <a:r>
              <a:rPr lang="en-US" sz="2000" dirty="0"/>
              <a:t> { |e| [e, -e] }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  </a:t>
            </a:r>
            <a:r>
              <a:rPr lang="pt-BR" sz="2000" dirty="0"/>
              <a:t>[1, -1, 2, -2, 3, -3, 4, -4]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8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364937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5:  </a:t>
            </a:r>
            <a:r>
              <a:rPr lang="en-US" dirty="0"/>
              <a:t>count </a:t>
            </a:r>
            <a:r>
              <a:rPr lang="en-US" dirty="0" smtClean="0"/>
              <a:t>-&gt; </a:t>
            </a:r>
            <a:r>
              <a:rPr lang="en-US" dirty="0" err="1"/>
              <a:t>int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522454"/>
            <a:ext cx="8281850" cy="3806797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the number of items in </a:t>
            </a:r>
            <a:r>
              <a:rPr lang="en-US" sz="2000" dirty="0" err="1"/>
              <a:t>enum</a:t>
            </a:r>
            <a:r>
              <a:rPr lang="en-US" sz="2000" dirty="0"/>
              <a:t> through enumeration. If an argument is given, the number of items in </a:t>
            </a:r>
            <a:r>
              <a:rPr lang="en-US" sz="2000" dirty="0" err="1"/>
              <a:t>enum</a:t>
            </a:r>
            <a:r>
              <a:rPr lang="en-US" sz="2000" dirty="0"/>
              <a:t> that are equal to item are counted.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   </a:t>
            </a:r>
            <a:r>
              <a:rPr lang="pt-BR" sz="2000" dirty="0" err="1"/>
              <a:t>ary</a:t>
            </a:r>
            <a:r>
              <a:rPr lang="pt-BR" sz="2000" dirty="0"/>
              <a:t> = [1, 2, 4, 2</a:t>
            </a:r>
            <a:r>
              <a:rPr lang="pt-BR" sz="2000" dirty="0" smtClean="0"/>
              <a:t>]</a:t>
            </a:r>
          </a:p>
          <a:p>
            <a:pPr lvl="0"/>
            <a:r>
              <a:rPr lang="pt-BR" sz="2000" dirty="0">
                <a:solidFill>
                  <a:srgbClr val="FFFFFF"/>
                </a:solidFill>
              </a:rPr>
              <a:t> </a:t>
            </a:r>
            <a:r>
              <a:rPr lang="pt-BR" sz="2000" dirty="0" smtClean="0">
                <a:solidFill>
                  <a:srgbClr val="FFFFFF"/>
                </a:solidFill>
              </a:rPr>
              <a:t>   </a:t>
            </a:r>
            <a:r>
              <a:rPr lang="en-US" sz="2000" dirty="0" err="1"/>
              <a:t>ary.count</a:t>
            </a:r>
            <a:endParaRPr lang="pt-BR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  </a:t>
            </a:r>
            <a:r>
              <a:rPr lang="pt-BR" sz="2000" dirty="0"/>
              <a:t>4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5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364937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Example</a:t>
            </a:r>
            <a:r>
              <a:rPr lang="en" dirty="0" smtClean="0"/>
              <a:t>:  </a:t>
            </a:r>
            <a:r>
              <a:rPr lang="en-US" dirty="0"/>
              <a:t>count </a:t>
            </a:r>
            <a:r>
              <a:rPr lang="en-US" dirty="0" smtClean="0"/>
              <a:t>-&gt; </a:t>
            </a:r>
            <a:r>
              <a:rPr lang="en-US" dirty="0" err="1"/>
              <a:t>int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376823"/>
            <a:ext cx="8281850" cy="2777384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Example1 : </a:t>
            </a:r>
            <a:r>
              <a:rPr lang="en-US" sz="2000" dirty="0" err="1"/>
              <a:t>ary.count</a:t>
            </a:r>
            <a:r>
              <a:rPr lang="en-US" sz="2000" dirty="0"/>
              <a:t>(&amp;:even?</a:t>
            </a:r>
            <a:r>
              <a:rPr lang="en-US" sz="2000" dirty="0" smtClean="0"/>
              <a:t>)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Example2 :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err="1"/>
              <a:t>ary.count</a:t>
            </a:r>
            <a:r>
              <a:rPr lang="en-US" sz="2000" dirty="0"/>
              <a:t>(&amp;</a:t>
            </a:r>
            <a:r>
              <a:rPr lang="en-US" sz="2000" dirty="0" smtClean="0"/>
              <a:t>:odd?</a:t>
            </a:r>
            <a:r>
              <a:rPr lang="en-US" sz="2000" dirty="0"/>
              <a:t>)</a:t>
            </a: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Example3 : </a:t>
            </a:r>
            <a:r>
              <a:rPr lang="en-US" sz="2000" dirty="0" err="1" smtClean="0">
                <a:solidFill>
                  <a:srgbClr val="FFFFFF"/>
                </a:solidFill>
              </a:rPr>
              <a:t>ary.count</a:t>
            </a:r>
            <a:r>
              <a:rPr lang="en-US" sz="2000" dirty="0" smtClean="0">
                <a:solidFill>
                  <a:srgbClr val="FFFFFF"/>
                </a:solidFill>
              </a:rPr>
              <a:t>(2)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6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364937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6: </a:t>
            </a:r>
            <a:r>
              <a:rPr lang="en-US" dirty="0"/>
              <a:t>cycle(n=nil) { |</a:t>
            </a:r>
            <a:r>
              <a:rPr lang="en-US" dirty="0" err="1"/>
              <a:t>obj</a:t>
            </a:r>
            <a:r>
              <a:rPr lang="en-US" dirty="0"/>
              <a:t>| block } </a:t>
            </a:r>
            <a:r>
              <a:rPr lang="en-US" dirty="0" smtClean="0"/>
              <a:t>-&gt; </a:t>
            </a:r>
            <a:r>
              <a:rPr lang="en-US" dirty="0"/>
              <a:t>nil</a:t>
            </a:r>
            <a:r>
              <a:rPr lang="en" dirty="0" smtClean="0"/>
              <a:t> 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130773"/>
            <a:ext cx="7925765" cy="369997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/>
              <a:t>Calls block for each element of </a:t>
            </a:r>
            <a:r>
              <a:rPr lang="en-US" sz="2000" dirty="0" err="1"/>
              <a:t>enum</a:t>
            </a:r>
            <a:r>
              <a:rPr lang="en-US" sz="2000" dirty="0"/>
              <a:t> repeatedly n times or forever if none or nil is given.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a </a:t>
            </a:r>
            <a:r>
              <a:rPr lang="pt-BR" sz="2000" dirty="0"/>
              <a:t>= ["a", "</a:t>
            </a:r>
            <a:r>
              <a:rPr lang="pt-BR" sz="2000" dirty="0" err="1"/>
              <a:t>b</a:t>
            </a:r>
            <a:r>
              <a:rPr lang="pt-BR" sz="2000" dirty="0"/>
              <a:t>", "</a:t>
            </a:r>
            <a:r>
              <a:rPr lang="pt-BR" sz="2000" dirty="0" err="1"/>
              <a:t>c</a:t>
            </a:r>
            <a:r>
              <a:rPr lang="pt-BR" sz="2000" dirty="0"/>
              <a:t>"</a:t>
            </a:r>
            <a:r>
              <a:rPr lang="pt-BR" sz="2000" dirty="0" smtClean="0"/>
              <a:t>]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err="1" smtClean="0">
                <a:solidFill>
                  <a:srgbClr val="FFFFFF"/>
                </a:solidFill>
              </a:rPr>
              <a:t>a.cycle</a:t>
            </a:r>
            <a:r>
              <a:rPr lang="en-US" sz="2000" dirty="0" smtClean="0">
                <a:solidFill>
                  <a:srgbClr val="FFFFFF"/>
                </a:solidFill>
              </a:rPr>
              <a:t> {|x| puts x}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a,b,c,a,b,c,a,b,c</a:t>
            </a:r>
            <a:r>
              <a:rPr lang="is-IS" sz="2000" dirty="0" smtClean="0">
                <a:solidFill>
                  <a:srgbClr val="FFFFFF"/>
                </a:solidFill>
              </a:rPr>
              <a:t>…......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39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7: </a:t>
            </a:r>
            <a:r>
              <a:rPr lang="en-US" dirty="0"/>
              <a:t>drop(n) </a:t>
            </a:r>
            <a:r>
              <a:rPr lang="en-US" dirty="0" smtClean="0"/>
              <a:t>-&gt; </a:t>
            </a:r>
            <a:r>
              <a:rPr lang="en-US" dirty="0"/>
              <a:t>array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578599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/>
              <a:t>Drops first n elements from </a:t>
            </a:r>
            <a:r>
              <a:rPr lang="en-US" sz="2000" dirty="0" err="1"/>
              <a:t>enum</a:t>
            </a:r>
            <a:r>
              <a:rPr lang="en-US" sz="2000" dirty="0"/>
              <a:t>, and returns rest elements in an array.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pt-BR" sz="2000" dirty="0"/>
              <a:t>a = [1, 2, 3, 4, 5, 0</a:t>
            </a:r>
            <a:r>
              <a:rPr lang="pt-BR" sz="2000" dirty="0" smtClean="0"/>
              <a:t>]</a:t>
            </a:r>
          </a:p>
          <a:p>
            <a:pPr lvl="0"/>
            <a:r>
              <a:rPr lang="is-IS" sz="2000" dirty="0"/>
              <a:t> </a:t>
            </a:r>
            <a:r>
              <a:rPr lang="is-IS" sz="2000" dirty="0" smtClean="0"/>
              <a:t> a.drop</a:t>
            </a:r>
            <a:r>
              <a:rPr lang="is-IS" sz="2000" dirty="0"/>
              <a:t>(3) </a:t>
            </a:r>
            <a:endParaRPr lang="pt-BR" sz="2000" dirty="0" smtClean="0"/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/>
              <a:t> [4, 5, </a:t>
            </a:r>
            <a:r>
              <a:rPr lang="pt-BR" sz="2000" dirty="0" smtClean="0"/>
              <a:t>0]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55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8: </a:t>
            </a:r>
            <a:r>
              <a:rPr lang="en-US" dirty="0" err="1"/>
              <a:t>each_slice</a:t>
            </a:r>
            <a:r>
              <a:rPr lang="en-US" dirty="0"/>
              <a:t>(n) { ... } </a:t>
            </a:r>
            <a:r>
              <a:rPr lang="en-US" dirty="0" smtClean="0"/>
              <a:t>-&gt;  </a:t>
            </a:r>
            <a:r>
              <a:rPr lang="en-US" dirty="0"/>
              <a:t>nil</a:t>
            </a:r>
            <a:r>
              <a:rPr lang="en" dirty="0" smtClean="0"/>
              <a:t> 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578598"/>
            <a:ext cx="8364938" cy="3988037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/>
          </a:p>
          <a:p>
            <a:pPr lvl="0"/>
            <a:r>
              <a:rPr lang="en-US" sz="2000" dirty="0" smtClean="0"/>
              <a:t>Iterates </a:t>
            </a:r>
            <a:r>
              <a:rPr lang="en-US" sz="2000" dirty="0"/>
              <a:t>the given block for each slice of &lt;n&gt; elements. If no block is given, returns an enumerator.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hr-HR" sz="2000" dirty="0"/>
              <a:t>(1..10).each_slice(3) { |a| p a }</a:t>
            </a:r>
            <a:r>
              <a:rPr lang="is-IS" sz="2000" dirty="0" smtClean="0"/>
              <a:t> </a:t>
            </a:r>
            <a:endParaRPr lang="pt-BR" sz="2000" dirty="0" smtClean="0"/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/>
              <a:t> [1, 2, 3]</a:t>
            </a:r>
          </a:p>
          <a:p>
            <a:r>
              <a:rPr lang="pt-BR" sz="2000" dirty="0" smtClean="0"/>
              <a:t>  [</a:t>
            </a:r>
            <a:r>
              <a:rPr lang="pt-BR" sz="2000" dirty="0"/>
              <a:t>4, 5, 6]</a:t>
            </a:r>
          </a:p>
          <a:p>
            <a:r>
              <a:rPr lang="pt-BR" sz="2000" dirty="0" smtClean="0"/>
              <a:t>  [</a:t>
            </a:r>
            <a:r>
              <a:rPr lang="pt-BR" sz="2000" dirty="0"/>
              <a:t>7, 8, 9]</a:t>
            </a:r>
          </a:p>
          <a:p>
            <a:r>
              <a:rPr lang="pt-BR" sz="2000" dirty="0" smtClean="0"/>
              <a:t>  [</a:t>
            </a:r>
            <a:r>
              <a:rPr lang="pt-BR" sz="2000" dirty="0"/>
              <a:t>10</a:t>
            </a:r>
            <a:r>
              <a:rPr lang="pt-BR" sz="2000" dirty="0" smtClean="0"/>
              <a:t>]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56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Example</a:t>
            </a:r>
            <a:r>
              <a:rPr lang="en" dirty="0" smtClean="0"/>
              <a:t>: </a:t>
            </a:r>
            <a:r>
              <a:rPr lang="en-US" dirty="0" err="1"/>
              <a:t>each_slice</a:t>
            </a:r>
            <a:r>
              <a:rPr lang="en-US" dirty="0"/>
              <a:t>(n) { ... } </a:t>
            </a:r>
            <a:r>
              <a:rPr lang="en-US" dirty="0" smtClean="0"/>
              <a:t>-&gt;  </a:t>
            </a:r>
            <a:r>
              <a:rPr lang="en-US" dirty="0"/>
              <a:t>nil</a:t>
            </a:r>
            <a:r>
              <a:rPr lang="en" dirty="0" smtClean="0"/>
              <a:t> 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578598"/>
            <a:ext cx="8364938" cy="2385701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Example1 : </a:t>
            </a:r>
            <a:r>
              <a:rPr lang="hr-HR" sz="2000" dirty="0"/>
              <a:t>[1,2,3,4].each_slice(3) { |a| p a </a:t>
            </a:r>
            <a:r>
              <a:rPr lang="hr-HR" sz="2000" dirty="0" smtClean="0"/>
              <a:t>}</a:t>
            </a:r>
          </a:p>
          <a:p>
            <a:pPr lvl="0"/>
            <a:r>
              <a:rPr lang="hr-HR" sz="2000" dirty="0">
                <a:solidFill>
                  <a:srgbClr val="FFFFFF"/>
                </a:solidFill>
              </a:rPr>
              <a:t> </a:t>
            </a:r>
            <a:endParaRPr lang="hr-HR" sz="2000" dirty="0" smtClean="0">
              <a:solidFill>
                <a:srgbClr val="FFFFFF"/>
              </a:solidFill>
            </a:endParaRPr>
          </a:p>
          <a:p>
            <a:pPr lvl="0"/>
            <a:r>
              <a:rPr lang="hr-HR" sz="2000" dirty="0">
                <a:solidFill>
                  <a:srgbClr val="FFFFFF"/>
                </a:solidFill>
              </a:rPr>
              <a:t> </a:t>
            </a:r>
            <a:r>
              <a:rPr lang="hr-HR" sz="2000" dirty="0" smtClean="0">
                <a:solidFill>
                  <a:srgbClr val="FFFFFF"/>
                </a:solidFill>
              </a:rPr>
              <a:t>Example2 : 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hr-HR" sz="2000" dirty="0" smtClean="0"/>
              <a:t>%</a:t>
            </a:r>
            <a:r>
              <a:rPr lang="hr-HR" sz="2000" dirty="0"/>
              <a:t>w[1 2 3 4].each_slice(3) { |a| p a }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38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/>
              <a:t>9</a:t>
            </a:r>
            <a:r>
              <a:rPr lang="en" dirty="0" smtClean="0"/>
              <a:t>: </a:t>
            </a:r>
            <a:r>
              <a:rPr lang="en-US" dirty="0"/>
              <a:t>first </a:t>
            </a:r>
            <a:r>
              <a:rPr lang="en-US" dirty="0" smtClean="0"/>
              <a:t>-&gt; </a:t>
            </a:r>
            <a:r>
              <a:rPr lang="en-US" dirty="0" err="1"/>
              <a:t>obj</a:t>
            </a:r>
            <a:r>
              <a:rPr lang="en-US" dirty="0"/>
              <a:t> or nil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578599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the first element, or the first n elements, of the enumerable. If the enumerable is empty, the first form returns nil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en-US" sz="2000" dirty="0"/>
              <a:t>%w[foo bar </a:t>
            </a:r>
            <a:r>
              <a:rPr lang="en-US" sz="2000" dirty="0" err="1"/>
              <a:t>baz</a:t>
            </a:r>
            <a:r>
              <a:rPr lang="en-US" sz="2000" dirty="0"/>
              <a:t>].first</a:t>
            </a:r>
            <a:r>
              <a:rPr lang="is-IS" sz="2000" dirty="0" smtClean="0"/>
              <a:t> </a:t>
            </a:r>
            <a:endParaRPr lang="pt-BR" sz="2000" dirty="0" smtClean="0"/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/>
              <a:t> </a:t>
            </a:r>
            <a:r>
              <a:rPr lang="pt-BR" sz="2000" dirty="0" smtClean="0"/>
              <a:t>“</a:t>
            </a:r>
            <a:r>
              <a:rPr lang="pt-BR" sz="2000" dirty="0" err="1" smtClean="0"/>
              <a:t>foo</a:t>
            </a:r>
            <a:r>
              <a:rPr lang="pt-BR" sz="2000" dirty="0" smtClean="0"/>
              <a:t>”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5549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16743" y="183856"/>
            <a:ext cx="8364937" cy="6469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10: </a:t>
            </a:r>
            <a:r>
              <a:rPr lang="hr-HR" dirty="0"/>
              <a:t>flat_map { |obj| block } </a:t>
            </a:r>
            <a:r>
              <a:rPr lang="hr-HR" dirty="0" smtClean="0"/>
              <a:t>-&gt; </a:t>
            </a:r>
            <a:r>
              <a:rPr lang="hr-HR" dirty="0"/>
              <a:t>array</a:t>
            </a:r>
            <a:r>
              <a:rPr lang="en" dirty="0" smtClean="0"/>
              <a:t> 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724019"/>
            <a:ext cx="8364938" cy="485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a new array with the concatenated results of running block once for every element in </a:t>
            </a:r>
            <a:r>
              <a:rPr lang="en-US" sz="2000" dirty="0" err="1"/>
              <a:t>enum</a:t>
            </a:r>
            <a:r>
              <a:rPr lang="en-US" sz="2000" dirty="0"/>
              <a:t>.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en-US" sz="2000" dirty="0"/>
              <a:t>[1, 2, 3, 4].</a:t>
            </a:r>
            <a:r>
              <a:rPr lang="en-US" sz="2000" dirty="0" err="1"/>
              <a:t>flat_map</a:t>
            </a:r>
            <a:r>
              <a:rPr lang="en-US" sz="2000" dirty="0"/>
              <a:t> { |e| [e, -e] }</a:t>
            </a:r>
            <a:endParaRPr lang="pt-BR" sz="2000" dirty="0" smtClean="0"/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/>
              <a:t> [1, -1, 2, -2, 3, -3, 4, -4</a:t>
            </a:r>
            <a:r>
              <a:rPr lang="pt-BR" sz="2000" dirty="0" smtClean="0"/>
              <a:t>]</a:t>
            </a:r>
          </a:p>
          <a:p>
            <a:endParaRPr lang="pt-BR" sz="2000" dirty="0">
              <a:solidFill>
                <a:srgbClr val="FFFFFF"/>
              </a:solidFill>
            </a:endParaRPr>
          </a:p>
          <a:p>
            <a:r>
              <a:rPr lang="pt-BR" sz="2000" dirty="0" err="1" smtClean="0">
                <a:solidFill>
                  <a:srgbClr val="FFFFFF"/>
                </a:solidFill>
              </a:rPr>
              <a:t>Example</a:t>
            </a:r>
            <a:r>
              <a:rPr lang="pt-BR" sz="2000" dirty="0" smtClean="0">
                <a:solidFill>
                  <a:srgbClr val="FFFFFF"/>
                </a:solidFill>
              </a:rPr>
              <a:t> 2</a:t>
            </a:r>
            <a:r>
              <a:rPr lang="pt-BR" sz="2000" dirty="0" smtClean="0">
                <a:solidFill>
                  <a:srgbClr val="FFFFFF"/>
                </a:solidFill>
              </a:rPr>
              <a:t>:</a:t>
            </a:r>
          </a:p>
          <a:p>
            <a:endParaRPr lang="pt-BR" sz="2000" dirty="0" smtClean="0">
              <a:solidFill>
                <a:srgbClr val="FFFFFF"/>
              </a:solidFill>
            </a:endParaRPr>
          </a:p>
          <a:p>
            <a:r>
              <a:rPr lang="pt-BR" sz="2000" dirty="0"/>
              <a:t>[[1,2],[3,4]].</a:t>
            </a:r>
            <a:r>
              <a:rPr lang="pt-BR" sz="2000" dirty="0" err="1"/>
              <a:t>flat_map</a:t>
            </a:r>
            <a:r>
              <a:rPr lang="pt-BR" sz="2000" dirty="0"/>
              <a:t> {|</a:t>
            </a:r>
            <a:r>
              <a:rPr lang="pt-BR" sz="2000" dirty="0" err="1"/>
              <a:t>i</a:t>
            </a:r>
            <a:r>
              <a:rPr lang="pt-BR" sz="2000" dirty="0"/>
              <a:t>| </a:t>
            </a:r>
            <a:r>
              <a:rPr lang="pt-BR" sz="2000" dirty="0" err="1"/>
              <a:t>i</a:t>
            </a:r>
            <a:r>
              <a:rPr lang="pt-BR" sz="2000" dirty="0"/>
              <a:t> } </a:t>
            </a:r>
            <a:endParaRPr lang="pt-BR" sz="2000" dirty="0" smtClean="0"/>
          </a:p>
          <a:p>
            <a:endParaRPr lang="pt-BR" sz="2000" dirty="0" smtClean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O</a:t>
            </a:r>
            <a:r>
              <a:rPr lang="pt-BR" sz="2000" dirty="0" err="1" smtClean="0">
                <a:solidFill>
                  <a:srgbClr val="FFFFFF"/>
                </a:solidFill>
              </a:rPr>
              <a:t>utput</a:t>
            </a:r>
            <a:r>
              <a:rPr lang="pt-BR" sz="2000" dirty="0" smtClean="0">
                <a:solidFill>
                  <a:srgbClr val="FFFFFF"/>
                </a:solidFill>
              </a:rPr>
              <a:t>:</a:t>
            </a:r>
          </a:p>
          <a:p>
            <a:r>
              <a:rPr lang="pt-BR" sz="2000" dirty="0"/>
              <a:t>[1, 2, 3, 4</a:t>
            </a:r>
            <a:r>
              <a:rPr lang="pt-BR" sz="2000" dirty="0" smtClean="0"/>
              <a:t>]</a:t>
            </a:r>
            <a:endParaRPr lang="pt-BR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2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72991"/>
            <a:ext cx="8520600" cy="8427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F5000"/>
                </a:solidFill>
              </a:rPr>
              <a:t>Why use Enumerables?</a:t>
            </a:r>
            <a:endParaRPr lang="en" b="1" dirty="0">
              <a:solidFill>
                <a:srgbClr val="FF5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652" y="1210655"/>
            <a:ext cx="8213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Ruby’s Enumerable modules has methods for all kinds of tasks which operates on a collection.</a:t>
            </a:r>
          </a:p>
          <a:p>
            <a:endParaRPr lang="en-US" sz="2000" dirty="0"/>
          </a:p>
          <a:p>
            <a:r>
              <a:rPr lang="en-US" sz="2000" dirty="0"/>
              <a:t>I</a:t>
            </a:r>
            <a:r>
              <a:rPr lang="en-US" sz="2000" dirty="0" smtClean="0"/>
              <a:t>f you can imagine a use for the #each method other than simply iterating, there is a good chance a method exits to do what you have in mind. </a:t>
            </a:r>
          </a:p>
        </p:txBody>
      </p:sp>
    </p:spTree>
    <p:extLst>
      <p:ext uri="{BB962C8B-B14F-4D97-AF65-F5344CB8AC3E}">
        <p14:creationId xmlns:p14="http://schemas.microsoft.com/office/powerpoint/2010/main" val="295255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11: </a:t>
            </a:r>
            <a:r>
              <a:rPr lang="fr-FR" dirty="0" err="1"/>
              <a:t>inject</a:t>
            </a:r>
            <a:r>
              <a:rPr lang="fr-FR" dirty="0"/>
              <a:t>(initial, </a:t>
            </a:r>
            <a:r>
              <a:rPr lang="fr-FR" dirty="0" err="1"/>
              <a:t>sym</a:t>
            </a:r>
            <a:r>
              <a:rPr lang="fr-FR" dirty="0" smtClean="0"/>
              <a:t>) -&gt;  </a:t>
            </a:r>
            <a:r>
              <a:rPr lang="fr-FR" dirty="0" err="1"/>
              <a:t>obj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578599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Combines all elements of </a:t>
            </a:r>
            <a:r>
              <a:rPr lang="en-US" sz="2000" dirty="0" err="1"/>
              <a:t>enum</a:t>
            </a:r>
            <a:r>
              <a:rPr lang="en-US" sz="2000" dirty="0"/>
              <a:t> by applying a binary operation, specified by a block or a symbol that names a method or operator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hr-HR" sz="2000" dirty="0"/>
              <a:t>(5..10).inject { |sum, n| sum + n } </a:t>
            </a:r>
            <a:endParaRPr lang="pt-BR" sz="2000" dirty="0" smtClean="0"/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/>
              <a:t> </a:t>
            </a:r>
            <a:r>
              <a:rPr lang="pt-BR" sz="2000" dirty="0" smtClean="0"/>
              <a:t>45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70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12: </a:t>
            </a:r>
            <a:r>
              <a:rPr lang="hr-HR" dirty="0"/>
              <a:t>map { |obj| block } </a:t>
            </a:r>
            <a:r>
              <a:rPr lang="hr-HR" dirty="0" smtClean="0"/>
              <a:t>-&gt; </a:t>
            </a:r>
            <a:r>
              <a:rPr lang="hr-HR" dirty="0"/>
              <a:t>array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578599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a new array with the results of running block once for every element in </a:t>
            </a:r>
            <a:r>
              <a:rPr lang="en-US" sz="2000" dirty="0" err="1"/>
              <a:t>enum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hr-HR" sz="2000" dirty="0"/>
              <a:t>(1..4).map { |i| i*i } </a:t>
            </a:r>
            <a:r>
              <a:rPr lang="hr-HR" sz="2000" dirty="0" smtClean="0"/>
              <a:t> </a:t>
            </a:r>
            <a:endParaRPr lang="pt-BR" sz="2000" dirty="0" smtClean="0"/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/>
              <a:t> </a:t>
            </a:r>
            <a:r>
              <a:rPr lang="cs-CZ" sz="2000" dirty="0"/>
              <a:t>[1, 4, 9, 16</a:t>
            </a:r>
            <a:r>
              <a:rPr lang="cs-CZ" sz="2000" dirty="0" smtClean="0"/>
              <a:t>]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31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13:</a:t>
            </a:r>
            <a:r>
              <a:rPr lang="fr-FR" dirty="0"/>
              <a:t>max </a:t>
            </a:r>
            <a:r>
              <a:rPr lang="fr-FR" dirty="0" smtClean="0"/>
              <a:t>-&gt; </a:t>
            </a:r>
            <a:r>
              <a:rPr lang="fr-FR" dirty="0" err="1"/>
              <a:t>obj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578599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a new array with the results of running block once for every element in </a:t>
            </a:r>
            <a:r>
              <a:rPr lang="en-US" sz="2000" dirty="0" err="1"/>
              <a:t>enum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en-US" sz="2000" dirty="0"/>
              <a:t>a = %w(albatross dog horse</a:t>
            </a:r>
            <a:r>
              <a:rPr lang="en-US" sz="2000" dirty="0" smtClean="0"/>
              <a:t>)</a:t>
            </a:r>
          </a:p>
          <a:p>
            <a:pPr lvl="0"/>
            <a:r>
              <a:rPr lang="hr-HR" sz="2000" dirty="0" smtClean="0"/>
              <a:t>  a.max(2)</a:t>
            </a:r>
            <a:endParaRPr lang="pt-BR" sz="2000" dirty="0" smtClean="0"/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/>
              <a:t> </a:t>
            </a:r>
            <a:r>
              <a:rPr lang="pt-BR" sz="2000" dirty="0" smtClean="0"/>
              <a:t>[“</a:t>
            </a:r>
            <a:r>
              <a:rPr lang="pt-BR" sz="2000" dirty="0" err="1" smtClean="0"/>
              <a:t>horse</a:t>
            </a:r>
            <a:r>
              <a:rPr lang="pt-BR" sz="2000" dirty="0" smtClean="0"/>
              <a:t>”,”</a:t>
            </a:r>
            <a:r>
              <a:rPr lang="pt-BR" sz="2000" dirty="0" err="1" smtClean="0"/>
              <a:t>dog</a:t>
            </a:r>
            <a:r>
              <a:rPr lang="pt-BR" sz="2000" dirty="0" smtClean="0"/>
              <a:t>”]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0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14:</a:t>
            </a:r>
            <a:r>
              <a:rPr lang="fr-FR" dirty="0" smtClean="0"/>
              <a:t>min -&gt; </a:t>
            </a:r>
            <a:r>
              <a:rPr lang="fr-FR" dirty="0" err="1"/>
              <a:t>obj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578599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the object in </a:t>
            </a:r>
            <a:r>
              <a:rPr lang="en-US" sz="2000" dirty="0" err="1"/>
              <a:t>enum</a:t>
            </a:r>
            <a:r>
              <a:rPr lang="en-US" sz="2000" dirty="0"/>
              <a:t> with the </a:t>
            </a:r>
            <a:r>
              <a:rPr lang="en-US" sz="2000" dirty="0" smtClean="0"/>
              <a:t>minimum </a:t>
            </a:r>
            <a:r>
              <a:rPr lang="en-US" sz="2000" dirty="0"/>
              <a:t>value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en-US" sz="2000" dirty="0"/>
              <a:t>a = %w(albatross dog horse</a:t>
            </a:r>
            <a:r>
              <a:rPr lang="en-US" sz="2000" dirty="0" smtClean="0"/>
              <a:t>)</a:t>
            </a:r>
          </a:p>
          <a:p>
            <a:pPr lvl="0"/>
            <a:r>
              <a:rPr lang="hr-HR" sz="2000" dirty="0" smtClean="0"/>
              <a:t>  a.min(2)</a:t>
            </a:r>
            <a:endParaRPr lang="pt-BR" sz="2000" dirty="0" smtClean="0"/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/>
              <a:t> </a:t>
            </a:r>
            <a:r>
              <a:rPr lang="pt-BR" sz="2000" dirty="0" smtClean="0"/>
              <a:t>[“</a:t>
            </a:r>
            <a:r>
              <a:rPr lang="pt-BR" sz="2000" dirty="0" err="1" smtClean="0"/>
              <a:t>albatross</a:t>
            </a:r>
            <a:r>
              <a:rPr lang="pt-BR" sz="2000" dirty="0" smtClean="0"/>
              <a:t>”,”</a:t>
            </a:r>
            <a:r>
              <a:rPr lang="pt-BR" sz="2000" dirty="0" err="1" smtClean="0"/>
              <a:t>dog</a:t>
            </a:r>
            <a:r>
              <a:rPr lang="pt-BR" sz="2000" dirty="0" smtClean="0"/>
              <a:t>”]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5856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15:</a:t>
            </a:r>
            <a:r>
              <a:rPr lang="en-US" dirty="0"/>
              <a:t>reject </a:t>
            </a:r>
            <a:r>
              <a:rPr lang="en-US" dirty="0" smtClean="0"/>
              <a:t>-&gt; </a:t>
            </a:r>
            <a:r>
              <a:rPr lang="en-US" dirty="0" err="1"/>
              <a:t>an_enumerator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471778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an array for all elements of </a:t>
            </a:r>
            <a:r>
              <a:rPr lang="en-US" sz="2000" dirty="0" err="1"/>
              <a:t>enum</a:t>
            </a:r>
            <a:r>
              <a:rPr lang="en-US" sz="2000" dirty="0"/>
              <a:t> for which the given block returns false.</a:t>
            </a:r>
            <a:endParaRPr lang="en-US" sz="2000" dirty="0" smtClean="0"/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hr-HR" sz="2000" dirty="0"/>
              <a:t>[1, 2, 3, 4, 5].reject { |num| num.even? }</a:t>
            </a:r>
            <a:endParaRPr lang="pt-BR" sz="2000" dirty="0" smtClean="0"/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/>
              <a:t>[1, 3, 5]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6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16:</a:t>
            </a:r>
            <a:r>
              <a:rPr lang="en-US" dirty="0"/>
              <a:t>select </a:t>
            </a:r>
            <a:r>
              <a:rPr lang="en-US" dirty="0" smtClean="0"/>
              <a:t>-&gt; </a:t>
            </a:r>
            <a:r>
              <a:rPr lang="en-US" dirty="0" err="1" smtClean="0"/>
              <a:t>an_enumerator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471778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an array containing all elements of </a:t>
            </a:r>
            <a:r>
              <a:rPr lang="en-US" sz="2000" dirty="0" err="1"/>
              <a:t>enum</a:t>
            </a:r>
            <a:r>
              <a:rPr lang="en-US" sz="2000" dirty="0"/>
              <a:t> for which the given block returns a true value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de-DE" sz="2000" dirty="0"/>
              <a:t>[1,2,3,4,5].</a:t>
            </a:r>
            <a:r>
              <a:rPr lang="de-DE" sz="2000" dirty="0" err="1"/>
              <a:t>select</a:t>
            </a:r>
            <a:r>
              <a:rPr lang="de-DE" sz="2000" dirty="0"/>
              <a:t> { |</a:t>
            </a:r>
            <a:r>
              <a:rPr lang="de-DE" sz="2000" dirty="0" err="1"/>
              <a:t>num</a:t>
            </a:r>
            <a:r>
              <a:rPr lang="de-DE" sz="2000" dirty="0"/>
              <a:t>|  </a:t>
            </a:r>
            <a:r>
              <a:rPr lang="de-DE" sz="2000" dirty="0" err="1"/>
              <a:t>num.even</a:t>
            </a:r>
            <a:r>
              <a:rPr lang="de-DE" sz="2000" dirty="0"/>
              <a:t>?  }</a:t>
            </a:r>
            <a:endParaRPr lang="pt-BR" sz="2000" dirty="0" smtClean="0"/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 smtClean="0"/>
              <a:t>[2,4]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0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17:</a:t>
            </a:r>
            <a:r>
              <a:rPr lang="en-US" dirty="0"/>
              <a:t>sort </a:t>
            </a:r>
            <a:r>
              <a:rPr lang="en-US" dirty="0" smtClean="0"/>
              <a:t>-&gt; </a:t>
            </a:r>
            <a:r>
              <a:rPr lang="en-US" dirty="0"/>
              <a:t>array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471778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an array containing the items in </a:t>
            </a:r>
            <a:r>
              <a:rPr lang="en-US" sz="2000" dirty="0" err="1"/>
              <a:t>enum</a:t>
            </a:r>
            <a:r>
              <a:rPr lang="en-US" sz="2000" dirty="0"/>
              <a:t> sorted, either according to their own &lt;=&gt; method, or by using the results of the supplied block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en-US" sz="2000" dirty="0"/>
              <a:t>%w(rhea kea flea).</a:t>
            </a:r>
            <a:r>
              <a:rPr lang="en-US" sz="2000" dirty="0" smtClean="0"/>
              <a:t>sort</a:t>
            </a: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/>
              <a:t>["</a:t>
            </a:r>
            <a:r>
              <a:rPr lang="pt-BR" sz="2000" dirty="0" err="1"/>
              <a:t>flea</a:t>
            </a:r>
            <a:r>
              <a:rPr lang="pt-BR" sz="2000" dirty="0"/>
              <a:t>", "</a:t>
            </a:r>
            <a:r>
              <a:rPr lang="pt-BR" sz="2000" dirty="0" err="1"/>
              <a:t>kea</a:t>
            </a:r>
            <a:r>
              <a:rPr lang="pt-BR" sz="2000" dirty="0"/>
              <a:t>", "</a:t>
            </a:r>
            <a:r>
              <a:rPr lang="pt-BR" sz="2000" dirty="0" err="1"/>
              <a:t>rhea</a:t>
            </a:r>
            <a:r>
              <a:rPr lang="pt-BR" sz="2000" dirty="0"/>
              <a:t>"]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66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18:</a:t>
            </a:r>
            <a:r>
              <a:rPr lang="hr-HR" dirty="0"/>
              <a:t>sort_by { |obj| block } </a:t>
            </a:r>
            <a:r>
              <a:rPr lang="hr-HR" dirty="0" smtClean="0"/>
              <a:t>-&gt; </a:t>
            </a:r>
            <a:r>
              <a:rPr lang="hr-HR" dirty="0"/>
              <a:t>array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471778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Sorts </a:t>
            </a:r>
            <a:r>
              <a:rPr lang="en-US" sz="2000" dirty="0" err="1"/>
              <a:t>enum</a:t>
            </a:r>
            <a:r>
              <a:rPr lang="en-US" sz="2000" dirty="0"/>
              <a:t> using a set of keys generated by mapping the values in </a:t>
            </a:r>
            <a:r>
              <a:rPr lang="en-US" sz="2000" dirty="0" err="1"/>
              <a:t>enum</a:t>
            </a:r>
            <a:r>
              <a:rPr lang="en-US" sz="2000" dirty="0"/>
              <a:t> through the given block.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en-US" sz="2000" dirty="0"/>
              <a:t>%w{apple pear fig}.</a:t>
            </a:r>
            <a:r>
              <a:rPr lang="en-US" sz="2000" dirty="0" err="1"/>
              <a:t>sort_by</a:t>
            </a:r>
            <a:r>
              <a:rPr lang="en-US" sz="2000" dirty="0"/>
              <a:t> { |word| </a:t>
            </a:r>
            <a:r>
              <a:rPr lang="en-US" sz="2000" dirty="0" err="1"/>
              <a:t>word.length</a:t>
            </a:r>
            <a:r>
              <a:rPr lang="en-US" sz="2000" dirty="0"/>
              <a:t>}</a:t>
            </a:r>
            <a:endParaRPr lang="en-US" sz="2000" dirty="0" smtClean="0"/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/>
              <a:t>["</a:t>
            </a:r>
            <a:r>
              <a:rPr lang="pt-BR" sz="2000" dirty="0" err="1"/>
              <a:t>fig</a:t>
            </a:r>
            <a:r>
              <a:rPr lang="pt-BR" sz="2000" dirty="0"/>
              <a:t>", "pear", "</a:t>
            </a:r>
            <a:r>
              <a:rPr lang="pt-BR" sz="2000" dirty="0" err="1"/>
              <a:t>apple</a:t>
            </a:r>
            <a:r>
              <a:rPr lang="pt-BR" sz="2000" dirty="0"/>
              <a:t>"]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19</a:t>
            </a:r>
            <a:r>
              <a:rPr lang="en" dirty="0" smtClean="0"/>
              <a:t>:</a:t>
            </a:r>
            <a:r>
              <a:rPr lang="en-US" dirty="0"/>
              <a:t>take(n) </a:t>
            </a:r>
            <a:r>
              <a:rPr lang="en-US" dirty="0" smtClean="0"/>
              <a:t>-&gt; </a:t>
            </a:r>
            <a:r>
              <a:rPr lang="en-US" dirty="0"/>
              <a:t>array</a:t>
            </a:r>
            <a:br>
              <a:rPr lang="en-US" dirty="0"/>
            </a:b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471778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first n elements from </a:t>
            </a:r>
            <a:r>
              <a:rPr lang="en-US" sz="2000" dirty="0" err="1"/>
              <a:t>enum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pt-BR" sz="2000" dirty="0"/>
              <a:t>a = [1, 2, 3, 4, 5, 0</a:t>
            </a:r>
            <a:r>
              <a:rPr lang="pt-BR" sz="2000" dirty="0" smtClean="0"/>
              <a:t>]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err="1" smtClean="0">
                <a:solidFill>
                  <a:srgbClr val="FFFFFF"/>
                </a:solidFill>
              </a:rPr>
              <a:t>a.take</a:t>
            </a:r>
            <a:r>
              <a:rPr lang="en-US" sz="2000" dirty="0" smtClean="0">
                <a:solidFill>
                  <a:srgbClr val="FFFFFF"/>
                </a:solidFill>
              </a:rPr>
              <a:t>(3)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/>
              <a:t>[1, 2, 3]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10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20:</a:t>
            </a:r>
            <a:r>
              <a:rPr lang="en-US" dirty="0" err="1"/>
              <a:t>take_while</a:t>
            </a:r>
            <a:r>
              <a:rPr lang="en-US" dirty="0"/>
              <a:t> </a:t>
            </a:r>
            <a:r>
              <a:rPr lang="en-US" dirty="0" smtClean="0"/>
              <a:t>-&gt; </a:t>
            </a:r>
            <a:r>
              <a:rPr lang="en-US" dirty="0" err="1"/>
              <a:t>an_enumerator</a:t>
            </a:r>
            <a:r>
              <a:rPr lang="en-US" dirty="0"/>
              <a:t/>
            </a:r>
            <a:br>
              <a:rPr lang="en-US" dirty="0"/>
            </a:b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471778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Passes elements to the block until the block returns nil or false, then stops iterating and returns an array of all prior elements.</a:t>
            </a:r>
            <a:endParaRPr lang="en-US" sz="2000" dirty="0" smtClean="0"/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pt-BR" sz="2000" dirty="0"/>
              <a:t>a = [1, 2, 3, 4, 5, 0</a:t>
            </a:r>
            <a:r>
              <a:rPr lang="pt-BR" sz="2000" dirty="0" smtClean="0"/>
              <a:t>]</a:t>
            </a:r>
          </a:p>
          <a:p>
            <a:pPr lvl="0"/>
            <a:r>
              <a:rPr lang="en-US" sz="2000" dirty="0" smtClean="0"/>
              <a:t>  </a:t>
            </a:r>
            <a:r>
              <a:rPr lang="en-US" sz="2000" dirty="0" err="1" smtClean="0"/>
              <a:t>a.take_while</a:t>
            </a:r>
            <a:r>
              <a:rPr lang="en-US" sz="2000" dirty="0" smtClean="0"/>
              <a:t> </a:t>
            </a:r>
            <a:r>
              <a:rPr lang="en-US" sz="2000" dirty="0"/>
              <a:t>{ |</a:t>
            </a:r>
            <a:r>
              <a:rPr lang="en-US" sz="2000" dirty="0" err="1"/>
              <a:t>i</a:t>
            </a:r>
            <a:r>
              <a:rPr lang="en-US" sz="2000" dirty="0"/>
              <a:t>| </a:t>
            </a:r>
            <a:r>
              <a:rPr lang="en-US" sz="2000" dirty="0" err="1"/>
              <a:t>i</a:t>
            </a:r>
            <a:r>
              <a:rPr lang="en-US" sz="2000" dirty="0"/>
              <a:t> &lt; 3 }</a:t>
            </a:r>
            <a:endParaRPr lang="pt-BR" sz="2000" dirty="0" smtClean="0"/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/>
              <a:t>[1, </a:t>
            </a:r>
            <a:r>
              <a:rPr lang="pt-BR" sz="2000" dirty="0" smtClean="0"/>
              <a:t>2]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82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72991"/>
            <a:ext cx="8520600" cy="8427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F5000"/>
                </a:solidFill>
              </a:rPr>
              <a:t>What does Enumerable Mean?</a:t>
            </a:r>
            <a:endParaRPr lang="en" b="1" dirty="0">
              <a:solidFill>
                <a:srgbClr val="FF5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652" y="1210655"/>
            <a:ext cx="8213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Enumerable module gives object of collection classes additional collection-specific behaviors.</a:t>
            </a:r>
          </a:p>
          <a:p>
            <a:endParaRPr lang="en-US" sz="2000" dirty="0"/>
          </a:p>
          <a:p>
            <a:r>
              <a:rPr lang="en-US" sz="2000" dirty="0" smtClean="0"/>
              <a:t>The class requiring the Enumerable module must have an #each method because the additional collection-specific behaviors given by enumerable are defined in terms of #each.</a:t>
            </a:r>
          </a:p>
        </p:txBody>
      </p:sp>
    </p:spTree>
    <p:extLst>
      <p:ext uri="{BB962C8B-B14F-4D97-AF65-F5344CB8AC3E}">
        <p14:creationId xmlns:p14="http://schemas.microsoft.com/office/powerpoint/2010/main" val="269237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21: </a:t>
            </a:r>
            <a:r>
              <a:rPr lang="en-US" dirty="0" err="1" smtClean="0"/>
              <a:t>to_a</a:t>
            </a:r>
            <a:r>
              <a:rPr lang="en-US" dirty="0"/>
              <a:t>(*</a:t>
            </a:r>
            <a:r>
              <a:rPr lang="en-US" dirty="0" err="1"/>
              <a:t>args</a:t>
            </a:r>
            <a:r>
              <a:rPr lang="en-US" dirty="0"/>
              <a:t>) </a:t>
            </a:r>
            <a:r>
              <a:rPr lang="en-US" dirty="0" smtClean="0"/>
              <a:t>-&gt; </a:t>
            </a:r>
            <a:r>
              <a:rPr lang="en-US" dirty="0"/>
              <a:t>array</a:t>
            </a:r>
            <a:br>
              <a:rPr lang="en-US" dirty="0"/>
            </a:b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388692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smtClean="0"/>
              <a:t>Returns </a:t>
            </a:r>
            <a:r>
              <a:rPr lang="en-US" sz="2000" dirty="0"/>
              <a:t>an array containing the items in </a:t>
            </a:r>
            <a:r>
              <a:rPr lang="en-US" sz="2000" dirty="0" err="1"/>
              <a:t>enum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is-IS" sz="2000" dirty="0"/>
              <a:t>(1..7).</a:t>
            </a:r>
            <a:r>
              <a:rPr lang="is-IS" sz="2000" dirty="0" smtClean="0"/>
              <a:t>to_a</a:t>
            </a:r>
          </a:p>
          <a:p>
            <a:pPr lvl="0"/>
            <a:endParaRPr lang="is-I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/>
              <a:t>[1, 2, 3, 4, 5, 6, 7]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37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22: </a:t>
            </a:r>
            <a:r>
              <a:rPr lang="en-US" dirty="0" err="1" smtClean="0"/>
              <a:t>to_h</a:t>
            </a:r>
            <a:r>
              <a:rPr lang="en-US" dirty="0" smtClean="0"/>
              <a:t>(</a:t>
            </a:r>
            <a:r>
              <a:rPr lang="en-US" dirty="0"/>
              <a:t>*</a:t>
            </a:r>
            <a:r>
              <a:rPr lang="en-US" dirty="0" err="1"/>
              <a:t>args</a:t>
            </a:r>
            <a:r>
              <a:rPr lang="en-US" dirty="0"/>
              <a:t>) </a:t>
            </a:r>
            <a:r>
              <a:rPr lang="en-US" dirty="0" smtClean="0"/>
              <a:t>-&gt; hash</a:t>
            </a:r>
            <a:r>
              <a:rPr lang="en-US" dirty="0"/>
              <a:t/>
            </a:r>
            <a:br>
              <a:rPr lang="en-US" dirty="0"/>
            </a:b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388692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smtClean="0"/>
              <a:t>Returns </a:t>
            </a:r>
            <a:r>
              <a:rPr lang="en-US" sz="2000" dirty="0"/>
              <a:t>an array containing the items in </a:t>
            </a:r>
            <a:r>
              <a:rPr lang="en-US" sz="2000" dirty="0" err="1"/>
              <a:t>enum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en-US" sz="2000" dirty="0"/>
              <a:t>%</a:t>
            </a:r>
            <a:r>
              <a:rPr lang="en-US" sz="2000" dirty="0" err="1"/>
              <a:t>i</a:t>
            </a:r>
            <a:r>
              <a:rPr lang="en-US" sz="2000" dirty="0"/>
              <a:t>[hello world].</a:t>
            </a:r>
            <a:r>
              <a:rPr lang="en-US" sz="2000" dirty="0" err="1"/>
              <a:t>each_with_index.to_h</a:t>
            </a:r>
            <a:endParaRPr lang="is-IS" sz="2000" dirty="0" smtClean="0"/>
          </a:p>
          <a:p>
            <a:pPr lvl="0"/>
            <a:endParaRPr lang="is-I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/>
              <a:t>{:hello=&gt;0, :world=&gt;1}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2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23: </a:t>
            </a:r>
            <a:r>
              <a:rPr lang="en-US" dirty="0" smtClean="0"/>
              <a:t>zip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, ...) </a:t>
            </a:r>
            <a:r>
              <a:rPr lang="en-US" dirty="0" smtClean="0"/>
              <a:t>-&gt; </a:t>
            </a:r>
            <a:r>
              <a:rPr lang="en-US" dirty="0" err="1"/>
              <a:t>an_array_of_array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388692"/>
            <a:ext cx="8364938" cy="358448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Takes one element from </a:t>
            </a:r>
            <a:r>
              <a:rPr lang="en-US" sz="2000" dirty="0" err="1"/>
              <a:t>enum</a:t>
            </a:r>
            <a:r>
              <a:rPr lang="en-US" sz="2000" dirty="0"/>
              <a:t> and merges corresponding elements from each </a:t>
            </a:r>
            <a:r>
              <a:rPr lang="en-US" sz="2000" dirty="0" err="1"/>
              <a:t>args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pt-BR" sz="2000" dirty="0"/>
              <a:t>a = [ 4, 5, 6 </a:t>
            </a:r>
            <a:r>
              <a:rPr lang="pt-BR" sz="2000" dirty="0" smtClean="0"/>
              <a:t>]</a:t>
            </a:r>
          </a:p>
          <a:p>
            <a:pPr lvl="0"/>
            <a:r>
              <a:rPr lang="pt-BR" sz="2000" dirty="0">
                <a:solidFill>
                  <a:srgbClr val="FFFFFF"/>
                </a:solidFill>
              </a:rPr>
              <a:t> </a:t>
            </a:r>
            <a:r>
              <a:rPr lang="pt-BR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 err="1" smtClean="0">
                <a:solidFill>
                  <a:srgbClr val="FFFFFF"/>
                </a:solidFill>
              </a:rPr>
              <a:t>b</a:t>
            </a:r>
            <a:r>
              <a:rPr lang="pt-BR" sz="2000" dirty="0" smtClean="0">
                <a:solidFill>
                  <a:srgbClr val="FFFFFF"/>
                </a:solidFill>
              </a:rPr>
              <a:t> = [7, 8, 9]</a:t>
            </a:r>
            <a:endParaRPr lang="is-I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it-IT" sz="2000" dirty="0" err="1"/>
              <a:t>a.zip</a:t>
            </a:r>
            <a:r>
              <a:rPr lang="it-IT" sz="2000" dirty="0"/>
              <a:t>(b</a:t>
            </a:r>
            <a:r>
              <a:rPr lang="it-IT" sz="2000" dirty="0" smtClean="0"/>
              <a:t>)</a:t>
            </a: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/>
              <a:t>[[4, 7], [5, 8], [6, 9]]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1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24: </a:t>
            </a:r>
            <a:r>
              <a:rPr lang="en-US" dirty="0" err="1"/>
              <a:t>group_by</a:t>
            </a:r>
            <a:r>
              <a:rPr lang="en-US" dirty="0"/>
              <a:t> </a:t>
            </a:r>
            <a:r>
              <a:rPr lang="en-US" dirty="0" smtClean="0"/>
              <a:t>-&gt; </a:t>
            </a:r>
            <a:r>
              <a:rPr lang="en-US" dirty="0" err="1"/>
              <a:t>an_enumerator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281869"/>
            <a:ext cx="8364938" cy="4213551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smtClean="0"/>
              <a:t>Groups </a:t>
            </a:r>
            <a:r>
              <a:rPr lang="en-US" sz="2000" dirty="0"/>
              <a:t>the collection by result of the block. Returns a hash where the keys are the evaluated result from the block and the values are arrays of elements in the collection that correspond to the </a:t>
            </a:r>
            <a:r>
              <a:rPr lang="en-US" sz="2000" dirty="0" smtClean="0"/>
              <a:t>key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pt-BR" sz="2000" dirty="0" smtClean="0"/>
              <a:t>  </a:t>
            </a:r>
            <a:r>
              <a:rPr lang="pt-BR" sz="2000" dirty="0" err="1"/>
              <a:t>cats</a:t>
            </a:r>
            <a:r>
              <a:rPr lang="pt-BR" sz="2000" dirty="0"/>
              <a:t> = ["Tiger", "Lion", "Puma", "</a:t>
            </a:r>
            <a:r>
              <a:rPr lang="pt-BR" sz="2000" dirty="0" err="1"/>
              <a:t>Leopard</a:t>
            </a:r>
            <a:r>
              <a:rPr lang="pt-BR" sz="2000" dirty="0"/>
              <a:t>", "</a:t>
            </a:r>
            <a:r>
              <a:rPr lang="pt-BR" sz="2000" dirty="0" smtClean="0"/>
              <a:t>Jaguar”,</a:t>
            </a:r>
            <a:r>
              <a:rPr lang="en-US" sz="2000" dirty="0" smtClean="0"/>
              <a:t>"</a:t>
            </a:r>
            <a:r>
              <a:rPr lang="en-US" sz="2000" dirty="0" err="1" smtClean="0"/>
              <a:t>Cheetah”,"</a:t>
            </a:r>
            <a:r>
              <a:rPr lang="en-US" sz="2000" dirty="0" err="1"/>
              <a:t>Bobcat</a:t>
            </a:r>
            <a:r>
              <a:rPr lang="en-US" sz="2000" dirty="0"/>
              <a:t>"]</a:t>
            </a:r>
            <a:endParaRPr lang="hr-HR" sz="2000" dirty="0" smtClean="0"/>
          </a:p>
          <a:p>
            <a:pPr lvl="0"/>
            <a:r>
              <a:rPr lang="hr-HR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err="1"/>
              <a:t>cats.group_by</a:t>
            </a:r>
            <a:r>
              <a:rPr lang="en-US" sz="2000" dirty="0"/>
              <a:t> { |cat| </a:t>
            </a:r>
            <a:r>
              <a:rPr lang="en-US" sz="2000" dirty="0" err="1"/>
              <a:t>cat.length</a:t>
            </a:r>
            <a:r>
              <a:rPr lang="en-US" sz="2000" dirty="0"/>
              <a:t> }</a:t>
            </a:r>
            <a:endParaRPr lang="hr-HR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pt-BR" sz="2000" dirty="0"/>
              <a:t>{5=&gt;["Tiger"], 4=&gt;["Lion", "Puma"], 7=&gt;["</a:t>
            </a:r>
            <a:r>
              <a:rPr lang="pt-BR" sz="2000" dirty="0" err="1"/>
              <a:t>Leopard</a:t>
            </a:r>
            <a:r>
              <a:rPr lang="pt-BR" sz="2000" dirty="0"/>
              <a:t>", "</a:t>
            </a:r>
            <a:r>
              <a:rPr lang="pt-BR" sz="2000" dirty="0" err="1"/>
              <a:t>Cheetah</a:t>
            </a:r>
            <a:r>
              <a:rPr lang="pt-BR" sz="2000" dirty="0"/>
              <a:t>"], 6=&gt;["Jaguar", "</a:t>
            </a:r>
            <a:r>
              <a:rPr lang="pt-BR" sz="2000" dirty="0" err="1"/>
              <a:t>Bobcat</a:t>
            </a:r>
            <a:r>
              <a:rPr lang="pt-BR" sz="2000" dirty="0"/>
              <a:t>"]}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54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94953"/>
            <a:ext cx="8364937" cy="10088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 smtClean="0"/>
              <a:t>25: </a:t>
            </a:r>
            <a:r>
              <a:rPr lang="en-US" dirty="0" err="1"/>
              <a:t>each_with_index</a:t>
            </a:r>
            <a:r>
              <a:rPr lang="en-US" dirty="0"/>
              <a:t>(*</a:t>
            </a:r>
            <a:r>
              <a:rPr lang="en-US" dirty="0" err="1"/>
              <a:t>args</a:t>
            </a:r>
            <a:r>
              <a:rPr lang="en-US" dirty="0" smtClean="0"/>
              <a:t>) -&gt; </a:t>
            </a:r>
            <a:r>
              <a:rPr lang="en-US" dirty="0" err="1" smtClean="0"/>
              <a:t>an_enumerator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103833"/>
            <a:ext cx="8364938" cy="4611168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Calls block with two arguments, the item and its index, for each item in </a:t>
            </a:r>
            <a:r>
              <a:rPr lang="en-US" sz="2000" dirty="0" err="1"/>
              <a:t>enum</a:t>
            </a:r>
            <a:r>
              <a:rPr lang="en-US" sz="2000" dirty="0"/>
              <a:t>. Given arguments are passed through to each()</a:t>
            </a:r>
            <a:r>
              <a:rPr lang="en-US" sz="2000" dirty="0" smtClean="0"/>
              <a:t>.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pt-BR" sz="2000" dirty="0" smtClean="0"/>
              <a:t>  </a:t>
            </a:r>
            <a:r>
              <a:rPr lang="en-US" sz="2000" dirty="0"/>
              <a:t>[:foo, :bar, :</a:t>
            </a:r>
            <a:r>
              <a:rPr lang="en-US" sz="2000" dirty="0" err="1"/>
              <a:t>baz</a:t>
            </a:r>
            <a:r>
              <a:rPr lang="en-US" sz="2000" dirty="0"/>
              <a:t>].</a:t>
            </a:r>
            <a:r>
              <a:rPr lang="en-US" sz="2000" dirty="0" err="1"/>
              <a:t>each_with_index</a:t>
            </a:r>
            <a:r>
              <a:rPr lang="en-US" sz="2000" dirty="0"/>
              <a:t> do |value, index</a:t>
            </a:r>
            <a:r>
              <a:rPr lang="en-US" sz="2000" dirty="0" smtClean="0"/>
              <a:t>|</a:t>
            </a:r>
          </a:p>
          <a:p>
            <a:pPr lvl="0"/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/>
              <a:t>puts "#{index}: #{value</a:t>
            </a:r>
            <a:r>
              <a:rPr lang="en-US" sz="2000" dirty="0" smtClean="0"/>
              <a:t>}”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end</a:t>
            </a: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   </a:t>
            </a:r>
            <a:r>
              <a:rPr lang="en-US" sz="2000" dirty="0"/>
              <a:t>0: foo</a:t>
            </a:r>
          </a:p>
          <a:p>
            <a:r>
              <a:rPr lang="ru-RU" sz="2000" dirty="0" smtClean="0"/>
              <a:t>   1</a:t>
            </a:r>
            <a:r>
              <a:rPr lang="ru-RU" sz="2000" dirty="0"/>
              <a:t>: </a:t>
            </a:r>
            <a:r>
              <a:rPr lang="ru-RU" sz="2000" dirty="0" err="1"/>
              <a:t>bar</a:t>
            </a:r>
            <a:endParaRPr lang="ru-RU" sz="2000" dirty="0"/>
          </a:p>
          <a:p>
            <a:r>
              <a:rPr lang="tr-TR" sz="2000" dirty="0" smtClean="0"/>
              <a:t>   2</a:t>
            </a:r>
            <a:r>
              <a:rPr lang="tr-TR" sz="2000" dirty="0"/>
              <a:t>: baz</a:t>
            </a:r>
          </a:p>
          <a:p>
            <a:r>
              <a:rPr lang="en-US" sz="2000" dirty="0" smtClean="0"/>
              <a:t>   =</a:t>
            </a:r>
            <a:r>
              <a:rPr lang="en-US" sz="2000" dirty="0"/>
              <a:t>&gt; [:foo, :bar, :</a:t>
            </a:r>
            <a:r>
              <a:rPr lang="en-US" sz="2000" dirty="0" err="1"/>
              <a:t>baz</a:t>
            </a:r>
            <a:r>
              <a:rPr lang="en-US" sz="2000" dirty="0"/>
              <a:t>]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60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1"/>
            <a:ext cx="8364937" cy="894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 smtClean="0"/>
              <a:t>REFERENCE : 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699" y="1222523"/>
            <a:ext cx="8364938" cy="2623085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>
                <a:solidFill>
                  <a:schemeClr val="bg1"/>
                </a:solidFill>
                <a:hlinkClick r:id="rId3"/>
              </a:rPr>
              <a:t>http://ruby-doc.org/core-2.3.1/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Enumerable.html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>
                <a:solidFill>
                  <a:srgbClr val="FFFFFF"/>
                </a:solidFill>
              </a:rPr>
              <a:t>https://</a:t>
            </a:r>
            <a:r>
              <a:rPr lang="en-US" sz="2000" dirty="0" err="1">
                <a:solidFill>
                  <a:srgbClr val="FFFFFF"/>
                </a:solidFill>
              </a:rPr>
              <a:t>www.sitepoint.com</a:t>
            </a:r>
            <a:r>
              <a:rPr lang="en-US" sz="2000" dirty="0">
                <a:solidFill>
                  <a:srgbClr val="FFFFFF"/>
                </a:solidFill>
              </a:rPr>
              <a:t>/guide-ruby-collections-iii-enumerable-enumerator/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0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 H A N K  Y O U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371" y="1269025"/>
            <a:ext cx="3967250" cy="13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311700" y="2775850"/>
            <a:ext cx="8520600" cy="22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HQ  I  North America</a:t>
            </a:r>
            <a:b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9155 E Nichols Ave, Suite 300 </a:t>
            </a:r>
            <a:b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Centennial, CO 80112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www.qwinix.io</a:t>
            </a:r>
            <a:r>
              <a:rPr lang="en" sz="18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 | 303 459 4310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5000"/>
                </a:solidFill>
                <a:latin typeface="Roboto"/>
                <a:ea typeface="Roboto"/>
                <a:cs typeface="Roboto"/>
                <a:sym typeface="Roboto"/>
              </a:rPr>
              <a:t>facebook.com/qwinix		@Qwinix		Qwinix Technologies</a:t>
            </a:r>
          </a:p>
        </p:txBody>
      </p:sp>
      <p:pic>
        <p:nvPicPr>
          <p:cNvPr id="83" name="Shape 83" descr="QWN-PPT-Master-0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1366" y="4523022"/>
            <a:ext cx="277444" cy="27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 descr="QWN-PPT-Master-0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2596" y="4551847"/>
            <a:ext cx="277444" cy="27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 descr="QWN-PPT-Master-1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7844" y="4523028"/>
            <a:ext cx="277444" cy="277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"/>
            <a:ext cx="8520600" cy="4510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Enumerable provides Methods:</a:t>
            </a:r>
            <a:endParaRPr lang="en" b="1" dirty="0">
              <a:solidFill>
                <a:srgbClr val="FF5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557851"/>
            <a:ext cx="8139415" cy="4471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rgbClr val="FFFFFF"/>
                </a:solidFill>
              </a:rPr>
              <a:t>Method 1:  all?[{ |obj|  block }] -&gt;true or flase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700" y="1270005"/>
            <a:ext cx="8654257" cy="329962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 smtClean="0"/>
          </a:p>
          <a:p>
            <a:pPr lvl="0"/>
            <a:r>
              <a:rPr lang="en-US" sz="2000" dirty="0" smtClean="0"/>
              <a:t>Passes </a:t>
            </a:r>
            <a:r>
              <a:rPr lang="en-US" sz="2000" dirty="0"/>
              <a:t>each element of the collection to the given block. The method returns true if the block never returns false or </a:t>
            </a:r>
            <a:r>
              <a:rPr lang="en-US" sz="2000" dirty="0" smtClean="0"/>
              <a:t>nil.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  %</a:t>
            </a:r>
            <a:r>
              <a:rPr lang="en-US" sz="2000" dirty="0">
                <a:solidFill>
                  <a:srgbClr val="FFFFFF"/>
                </a:solidFill>
              </a:rPr>
              <a:t>w[ant cat bear].all? {|word| </a:t>
            </a:r>
            <a:r>
              <a:rPr lang="en-US" sz="2000" dirty="0" err="1">
                <a:solidFill>
                  <a:srgbClr val="FFFFFF"/>
                </a:solidFill>
              </a:rPr>
              <a:t>word.length</a:t>
            </a:r>
            <a:r>
              <a:rPr lang="en-US" sz="2000" dirty="0">
                <a:solidFill>
                  <a:srgbClr val="FFFFFF"/>
                </a:solidFill>
              </a:rPr>
              <a:t>&gt;=3</a:t>
            </a:r>
            <a:r>
              <a:rPr lang="en-US" sz="2000" dirty="0" smtClean="0">
                <a:solidFill>
                  <a:srgbClr val="FFFFFF"/>
                </a:solidFill>
              </a:rPr>
              <a:t>}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 </a:t>
            </a:r>
          </a:p>
          <a:p>
            <a:pPr lvl="0"/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true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Example</a:t>
            </a:r>
            <a:r>
              <a:rPr lang="en" dirty="0" smtClean="0"/>
              <a:t>: all?[{|</a:t>
            </a:r>
            <a:r>
              <a:rPr lang="en" dirty="0" smtClean="0"/>
              <a:t>obj| block}] -&gt; true or false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270005"/>
            <a:ext cx="8654257" cy="329962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smtClean="0"/>
              <a:t> Example1:   %</a:t>
            </a:r>
            <a:r>
              <a:rPr lang="en-US" sz="2000" dirty="0"/>
              <a:t>w{ant bear cat}.all? {|word| </a:t>
            </a:r>
            <a:r>
              <a:rPr lang="en-US" sz="2000" dirty="0" err="1"/>
              <a:t>word.length</a:t>
            </a:r>
            <a:r>
              <a:rPr lang="en-US" sz="2000" dirty="0"/>
              <a:t> &gt;= 4</a:t>
            </a:r>
            <a:r>
              <a:rPr lang="en-US" sz="2000" dirty="0" smtClean="0"/>
              <a:t>}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</a:t>
            </a:r>
          </a:p>
          <a:p>
            <a:pPr lvl="0"/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Example 2:   </a:t>
            </a:r>
            <a:r>
              <a:rPr lang="en-US" sz="2000" dirty="0"/>
              <a:t>%w{bear office}.all? {|word| </a:t>
            </a:r>
            <a:r>
              <a:rPr lang="en-US" sz="2000" dirty="0" err="1"/>
              <a:t>word.length</a:t>
            </a:r>
            <a:r>
              <a:rPr lang="en-US" sz="2000" dirty="0"/>
              <a:t> &gt;= 4}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9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2: any?[{|obj| block}] -&gt; true or false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270005"/>
            <a:ext cx="8654257" cy="3299626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/>
              <a:t>Passes each element of the collection to the given block. The method returns true if the block ever returns a value other than false or nil.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  %</a:t>
            </a:r>
            <a:r>
              <a:rPr lang="en-US" sz="2000" dirty="0">
                <a:solidFill>
                  <a:srgbClr val="FFFFFF"/>
                </a:solidFill>
              </a:rPr>
              <a:t>w[ant cat bear].</a:t>
            </a:r>
            <a:r>
              <a:rPr lang="en-US" sz="2000" dirty="0" smtClean="0">
                <a:solidFill>
                  <a:srgbClr val="FFFFFF"/>
                </a:solidFill>
              </a:rPr>
              <a:t>any? </a:t>
            </a:r>
            <a:r>
              <a:rPr lang="en-US" sz="2000" dirty="0">
                <a:solidFill>
                  <a:srgbClr val="FFFFFF"/>
                </a:solidFill>
              </a:rPr>
              <a:t>{|word| </a:t>
            </a:r>
            <a:r>
              <a:rPr lang="en-US" sz="2000" dirty="0" err="1">
                <a:solidFill>
                  <a:srgbClr val="FFFFFF"/>
                </a:solidFill>
              </a:rPr>
              <a:t>word.length</a:t>
            </a:r>
            <a:r>
              <a:rPr lang="en-US" sz="2000" dirty="0">
                <a:solidFill>
                  <a:srgbClr val="FFFFFF"/>
                </a:solidFill>
              </a:rPr>
              <a:t>&gt;=3</a:t>
            </a:r>
            <a:r>
              <a:rPr lang="en-US" sz="2000" dirty="0" smtClean="0">
                <a:solidFill>
                  <a:srgbClr val="FFFFFF"/>
                </a:solidFill>
              </a:rPr>
              <a:t>}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 </a:t>
            </a:r>
          </a:p>
          <a:p>
            <a:pPr lvl="0"/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true</a:t>
            </a: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  <a:p>
            <a:pPr lvl="0"/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Example:</a:t>
            </a:r>
            <a:r>
              <a:rPr lang="en" dirty="0" smtClean="0"/>
              <a:t> </a:t>
            </a:r>
            <a:r>
              <a:rPr lang="en" dirty="0" smtClean="0"/>
              <a:t>any?[{|obj| block}] -&gt; true or false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311700" y="1637943"/>
            <a:ext cx="8654257" cy="1792243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Example1:    </a:t>
            </a:r>
            <a:r>
              <a:rPr lang="en-US" sz="2000" dirty="0" smtClean="0"/>
              <a:t>%</a:t>
            </a:r>
            <a:r>
              <a:rPr lang="en-US" sz="2000" dirty="0"/>
              <a:t>w[an </a:t>
            </a:r>
            <a:r>
              <a:rPr lang="en-US" sz="2000" dirty="0" err="1"/>
              <a:t>ca</a:t>
            </a:r>
            <a:r>
              <a:rPr lang="en-US" sz="2000" dirty="0"/>
              <a:t> be].any? {|word| </a:t>
            </a:r>
            <a:r>
              <a:rPr lang="en-US" sz="2000" dirty="0" err="1"/>
              <a:t>word.length</a:t>
            </a:r>
            <a:r>
              <a:rPr lang="en-US" sz="2000" dirty="0"/>
              <a:t>&gt;=3}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16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Method </a:t>
            </a:r>
            <a:r>
              <a:rPr lang="en" dirty="0"/>
              <a:t>3</a:t>
            </a:r>
            <a:r>
              <a:rPr lang="en" dirty="0" smtClean="0"/>
              <a:t>: </a:t>
            </a:r>
            <a:r>
              <a:rPr lang="en-US" dirty="0" smtClean="0"/>
              <a:t>collect </a:t>
            </a:r>
            <a:r>
              <a:rPr lang="en-US" dirty="0"/>
              <a:t>{ |</a:t>
            </a:r>
            <a:r>
              <a:rPr lang="en-US" dirty="0" err="1"/>
              <a:t>obj</a:t>
            </a:r>
            <a:r>
              <a:rPr lang="en-US" dirty="0"/>
              <a:t>| block } </a:t>
            </a:r>
            <a:r>
              <a:rPr lang="en-US" dirty="0" smtClean="0"/>
              <a:t>-&gt; </a:t>
            </a:r>
            <a:r>
              <a:rPr lang="en-US" dirty="0"/>
              <a:t>array</a:t>
            </a:r>
            <a:endParaRPr lang="en" b="1" dirty="0"/>
          </a:p>
        </p:txBody>
      </p:sp>
      <p:sp>
        <p:nvSpPr>
          <p:cNvPr id="6" name="Rectangle 5"/>
          <p:cNvSpPr/>
          <p:nvPr/>
        </p:nvSpPr>
        <p:spPr>
          <a:xfrm>
            <a:off x="178043" y="1130772"/>
            <a:ext cx="8225594" cy="3165864"/>
          </a:xfrm>
          <a:prstGeom prst="rect">
            <a:avLst/>
          </a:prstGeom>
          <a:solidFill>
            <a:srgbClr val="21212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/>
              <a:t>Returns a new array with the results of running block once for every element in </a:t>
            </a:r>
            <a:r>
              <a:rPr lang="en-US" sz="2000" dirty="0" err="1"/>
              <a:t>enum</a:t>
            </a:r>
            <a:r>
              <a:rPr lang="en-US" sz="2000" dirty="0" smtClean="0"/>
              <a:t>.</a:t>
            </a: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Example: </a:t>
            </a:r>
            <a:endParaRPr lang="en-US" sz="2000" dirty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    </a:t>
            </a:r>
            <a:r>
              <a:rPr lang="hr-HR" sz="2000" dirty="0" smtClean="0"/>
              <a:t>(</a:t>
            </a:r>
            <a:r>
              <a:rPr lang="hr-HR" sz="2000" dirty="0"/>
              <a:t>1..4).map { |i| i*i </a:t>
            </a:r>
            <a:r>
              <a:rPr lang="hr-HR" sz="2000" dirty="0" smtClean="0"/>
              <a:t>}</a:t>
            </a: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endParaRPr lang="en-US" sz="2000" dirty="0" smtClean="0">
              <a:solidFill>
                <a:srgbClr val="FFFFFF"/>
              </a:solidFill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</a:rPr>
              <a:t>Output: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  </a:t>
            </a:r>
            <a:r>
              <a:rPr lang="cs-CZ" sz="2000" dirty="0" smtClean="0"/>
              <a:t>[</a:t>
            </a:r>
            <a:r>
              <a:rPr lang="cs-CZ" sz="2000" dirty="0"/>
              <a:t>1, 4, 9, 16</a:t>
            </a:r>
            <a:r>
              <a:rPr lang="cs-CZ" sz="2000" dirty="0" smtClean="0"/>
              <a:t>]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19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2084</Words>
  <Application>Microsoft Macintosh PowerPoint</Application>
  <PresentationFormat>On-screen Show (16:10)</PresentationFormat>
  <Paragraphs>325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simple-light-2</vt:lpstr>
      <vt:lpstr>Ruby Enumerables</vt:lpstr>
      <vt:lpstr>Why use Enumerables?</vt:lpstr>
      <vt:lpstr>What does Enumerable Mean?</vt:lpstr>
      <vt:lpstr>Enumerable provides Methods:</vt:lpstr>
      <vt:lpstr>Method 1:  all?[{ |obj|  block }] -&gt;true or flase</vt:lpstr>
      <vt:lpstr>Example: all?[{|obj| block}] -&gt; true or false</vt:lpstr>
      <vt:lpstr>Method 2: any?[{|obj| block}] -&gt; true or false</vt:lpstr>
      <vt:lpstr>Example: any?[{|obj| block}] -&gt; true or false</vt:lpstr>
      <vt:lpstr>Method 3: collect { |obj| block } -&gt; array</vt:lpstr>
      <vt:lpstr>Example: collect { |obj| block } -&gt; array</vt:lpstr>
      <vt:lpstr>Method 4: collect_concat { |obj| block } -&gt; array</vt:lpstr>
      <vt:lpstr>Method 5:  count -&gt; int</vt:lpstr>
      <vt:lpstr>Example:  count -&gt; int</vt:lpstr>
      <vt:lpstr>Method 6: cycle(n=nil) { |obj| block } -&gt; nil </vt:lpstr>
      <vt:lpstr>Method 7: drop(n) -&gt; array</vt:lpstr>
      <vt:lpstr>Method 8: each_slice(n) { ... } -&gt;  nil </vt:lpstr>
      <vt:lpstr>Example: each_slice(n) { ... } -&gt;  nil </vt:lpstr>
      <vt:lpstr>Method 9: first -&gt; obj or nil</vt:lpstr>
      <vt:lpstr>Method 10: flat_map { |obj| block } -&gt; array </vt:lpstr>
      <vt:lpstr>Method 11: inject(initial, sym) -&gt;  obj</vt:lpstr>
      <vt:lpstr>Method 12: map { |obj| block } -&gt; array</vt:lpstr>
      <vt:lpstr>Method 13:max -&gt; obj</vt:lpstr>
      <vt:lpstr>Method 14:min -&gt; obj</vt:lpstr>
      <vt:lpstr>Method 15:reject -&gt; an_enumerator</vt:lpstr>
      <vt:lpstr>Method 16:select -&gt; an_enumerator</vt:lpstr>
      <vt:lpstr>Method 17:sort -&gt; array</vt:lpstr>
      <vt:lpstr>Method 18:sort_by { |obj| block } -&gt; array</vt:lpstr>
      <vt:lpstr>Method 19:take(n) -&gt; array </vt:lpstr>
      <vt:lpstr>Method 20:take_while -&gt; an_enumerator </vt:lpstr>
      <vt:lpstr>Method 21: to_a(*args) -&gt; array </vt:lpstr>
      <vt:lpstr>Method 22: to_h(*args) -&gt; hash </vt:lpstr>
      <vt:lpstr>Method 23: zip(arg, ...) -&gt; an_array_of_array</vt:lpstr>
      <vt:lpstr>Method 24: group_by -&gt; an_enumerator</vt:lpstr>
      <vt:lpstr>Method 25: each_with_index(*args) -&gt; an_enumerator</vt:lpstr>
      <vt:lpstr>REFERENCE : </vt:lpstr>
      <vt:lpstr>T H A N K  Y O 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change</dc:title>
  <cp:lastModifiedBy>abc</cp:lastModifiedBy>
  <cp:revision>34</cp:revision>
  <dcterms:modified xsi:type="dcterms:W3CDTF">2016-09-13T06:24:20Z</dcterms:modified>
</cp:coreProperties>
</file>